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3" r:id="rId5"/>
    <p:sldId id="264" r:id="rId6"/>
    <p:sldId id="259" r:id="rId7"/>
    <p:sldId id="261" r:id="rId8"/>
    <p:sldId id="256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774E-DA34-4797-ABDE-555348CCE170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wmf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jpeg"/><Relationship Id="rId5" Type="http://schemas.openxmlformats.org/officeDocument/2006/relationships/image" Target="../media/image1.w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\Desktop\nh&#7841;c%20b&#7853;t\Nha%20Minh%20Rat%20Vui%20-%20Be%20Bao%20An.mp3" TargetMode="External"/><Relationship Id="rId1" Type="http://schemas.openxmlformats.org/officeDocument/2006/relationships/audio" Target="file:///C:\Users\Admin\Desktop\nh&#7841;c%20b&#7853;t\Gia%20Dinh%20Nho%20Hanh%20Phuc%20To%20-%20Nhat%20Tinh%20Anh%20Khanh%20Ngoc%20Be%20Trieu%20Vy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629400" y="1524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477000" y="44958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19400" y="4953000"/>
            <a:ext cx="2971800" cy="1905000"/>
            <a:chOff x="1776" y="2448"/>
            <a:chExt cx="1927" cy="1248"/>
          </a:xfrm>
        </p:grpSpPr>
        <p:graphicFrame>
          <p:nvGraphicFramePr>
            <p:cNvPr id="3078" name="Object 4"/>
            <p:cNvGraphicFramePr>
              <a:graphicFrameLocks noChangeAspect="1"/>
            </p:cNvGraphicFramePr>
            <p:nvPr/>
          </p:nvGraphicFramePr>
          <p:xfrm>
            <a:off x="2160" y="2448"/>
            <a:ext cx="1455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Clip" r:id="rId4" imgW="4286160" imgH="3676320" progId="">
                    <p:embed/>
                  </p:oleObj>
                </mc:Choice>
                <mc:Fallback>
                  <p:oleObj name="Clip" r:id="rId4" imgW="4286160" imgH="367632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2448"/>
                          <a:ext cx="1455" cy="1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9" name="Object 5"/>
            <p:cNvGraphicFramePr>
              <a:graphicFrameLocks noChangeAspect="1"/>
            </p:cNvGraphicFramePr>
            <p:nvPr/>
          </p:nvGraphicFramePr>
          <p:xfrm>
            <a:off x="3024" y="2721"/>
            <a:ext cx="679" cy="9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Clip" r:id="rId6" imgW="1077120" imgH="1472040" progId="">
                    <p:embed/>
                  </p:oleObj>
                </mc:Choice>
                <mc:Fallback>
                  <p:oleObj name="Clip" r:id="rId6" imgW="1077120" imgH="147204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2721"/>
                          <a:ext cx="679" cy="9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6"/>
            <p:cNvGraphicFramePr>
              <a:graphicFrameLocks noChangeAspect="1"/>
            </p:cNvGraphicFramePr>
            <p:nvPr/>
          </p:nvGraphicFramePr>
          <p:xfrm>
            <a:off x="2400" y="2688"/>
            <a:ext cx="679" cy="9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Clip" r:id="rId8" imgW="1077120" imgH="1472040" progId="">
                    <p:embed/>
                  </p:oleObj>
                </mc:Choice>
                <mc:Fallback>
                  <p:oleObj name="Clip" r:id="rId8" imgW="1077120" imgH="147204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2688"/>
                          <a:ext cx="679" cy="9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1" name="Object 7"/>
            <p:cNvGraphicFramePr>
              <a:graphicFrameLocks noChangeAspect="1"/>
            </p:cNvGraphicFramePr>
            <p:nvPr/>
          </p:nvGraphicFramePr>
          <p:xfrm>
            <a:off x="1776" y="2736"/>
            <a:ext cx="679" cy="9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Clip" r:id="rId9" imgW="1077120" imgH="1472040" progId="">
                    <p:embed/>
                  </p:oleObj>
                </mc:Choice>
                <mc:Fallback>
                  <p:oleObj name="Clip" r:id="rId9" imgW="1077120" imgH="147204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2736"/>
                          <a:ext cx="679" cy="9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082" name="Picture 3" descr="Bauernb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00" y="0"/>
            <a:ext cx="518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999218" y="2171700"/>
            <a:ext cx="70199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án : Hoạt động tạo hình 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57200" y="2895600"/>
            <a:ext cx="1676400" cy="45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H"/>
            </a:endParaRPr>
          </a:p>
        </p:txBody>
      </p:sp>
      <p:sp>
        <p:nvSpPr>
          <p:cNvPr id="3085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2438400" y="2895600"/>
            <a:ext cx="57531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 smtClean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11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304800" y="37338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tài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609600" y="4572000"/>
            <a:ext cx="792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sp>
        <p:nvSpPr>
          <p:cNvPr id="3088" name="WordArt 16"/>
          <p:cNvSpPr>
            <a:spLocks noChangeArrowheads="1" noChangeShapeType="1" noTextEdit="1"/>
          </p:cNvSpPr>
          <p:nvPr/>
        </p:nvSpPr>
        <p:spPr bwMode="auto">
          <a:xfrm>
            <a:off x="2438400" y="3581400"/>
            <a:ext cx="632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75"/>
              </a:avLst>
            </a:prstTxWarp>
          </a:bodyPr>
          <a:lstStyle/>
          <a:p>
            <a:pPr algn="ctr"/>
            <a:r>
              <a:rPr lang="pt-B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 tạo từ bàn tay của bé qua màu nước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9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85057" y="44196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y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990600"/>
            <a:ext cx="9144000" cy="6934200"/>
          </a:xfrm>
          <a:prstGeom prst="rect">
            <a:avLst/>
          </a:prstGeom>
          <a:noFill/>
        </p:spPr>
      </p:pic>
      <p:pic>
        <p:nvPicPr>
          <p:cNvPr id="3" name="Gia Dinh Nho Hanh Phuc To - Nhat Tinh Anh Khanh Ngoc Be Trieu V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038600" y="1676400"/>
            <a:ext cx="685800" cy="685800"/>
          </a:xfrm>
          <a:prstGeom prst="rect">
            <a:avLst/>
          </a:prstGeom>
        </p:spPr>
      </p:pic>
      <p:pic>
        <p:nvPicPr>
          <p:cNvPr id="4" name="Nha Minh Rat Vui - Be Bao A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6934200" y="42672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73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0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ShowTopicSubImag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ages574626_anh-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howTopicSubImage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74650"/>
            <a:ext cx="8128000" cy="610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Lam-Hoa-Bang-Van-T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3825" y="-228600"/>
            <a:ext cx="939165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hiep-20-11-dep-chuc-mung-ngay-nha-giao-viet-nam-hay-va-y-nghia-nha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ShowTopicSub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19</Words>
  <Application>Microsoft Office PowerPoint</Application>
  <PresentationFormat>On-screen Show (4:3)</PresentationFormat>
  <Paragraphs>3</Paragraphs>
  <Slides>10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huy_ctn</cp:lastModifiedBy>
  <cp:revision>10</cp:revision>
  <dcterms:created xsi:type="dcterms:W3CDTF">2016-02-29T15:08:32Z</dcterms:created>
  <dcterms:modified xsi:type="dcterms:W3CDTF">2017-03-11T09:16:19Z</dcterms:modified>
</cp:coreProperties>
</file>